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37"/>
          <c:h val="0.859698366955277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3B6-49EE-AB91-08F04420AD5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53,0%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3B6-49EE-AB91-08F04420AD5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3B6-49EE-AB91-08F04420AD58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3B6-49EE-AB91-08F04420AD5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B6-49EE-AB91-08F04420AD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</c:v>
                </c:pt>
                <c:pt idx="1">
                  <c:v>53</c:v>
                </c:pt>
                <c:pt idx="2">
                  <c:v>18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B6-49EE-AB91-08F04420A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63"/>
          <c:h val="0.9148616548566564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2CF-4367-9A72-AB20DC53DE9B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CF-4367-9A72-AB20DC53DE9B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2CF-4367-9A72-AB20DC53DE9B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2CF-4367-9A72-AB20DC53DE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11.1</c:v>
                </c:pt>
                <c:pt idx="1">
                  <c:v>11.3</c:v>
                </c:pt>
                <c:pt idx="2">
                  <c:v>7.8</c:v>
                </c:pt>
                <c:pt idx="3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CF-4367-9A72-AB20DC53DE9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82CF-4367-9A72-AB20DC53DE9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82CF-4367-9A72-AB20DC53D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0828672"/>
        <c:axId val="80846848"/>
        <c:axId val="0"/>
      </c:bar3DChart>
      <c:catAx>
        <c:axId val="8082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0846848"/>
        <c:crosses val="autoZero"/>
        <c:auto val="1"/>
        <c:lblAlgn val="ctr"/>
        <c:lblOffset val="100"/>
        <c:noMultiLvlLbl val="0"/>
      </c:catAx>
      <c:valAx>
        <c:axId val="80846848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828672"/>
        <c:crosses val="autoZero"/>
        <c:crossBetween val="between"/>
        <c:majorUnit val="1"/>
        <c:minorUnit val="4.000000000000002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Екатериновского сельского поселения Матвеево-Курганского района на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2025-2027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 и  плановый период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2026и 2027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2025-2027годы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05.11.2024г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124).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2025-2027годы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6445673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18359,6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15000,0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11979,7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7050,1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7194,4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7205,5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11309,5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7805,6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4774,2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18359,6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15000,0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11979,7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(проект)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18359,6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18359,6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1400,0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1300,0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495,4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3714,0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11309,5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13,5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107,0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7976,5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400,8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269,9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1764,5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34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7843,9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3735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15000,0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15000,0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1460,0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1381,0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495,4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3714,0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7805,6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109,0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7786,3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437,5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280,9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1230,3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5206,0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735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11979,7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11979,7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1400</a:t>
            </a:r>
            <a:r>
              <a:rPr lang="ru-RU" sz="1400" dirty="0" smtClean="0"/>
              <a:t>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3714,0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4774,2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14,5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7508,7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292,1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3269,9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3735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499596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95482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7843,9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269,9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7976,5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1764,5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400,8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451</TotalTime>
  <Words>578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Проект бюджета Екатериновского сельского поселения Матвеево-Курганского района на 2025-2027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Admin</cp:lastModifiedBy>
  <cp:revision>59</cp:revision>
  <dcterms:created xsi:type="dcterms:W3CDTF">2014-05-11T13:45:39Z</dcterms:created>
  <dcterms:modified xsi:type="dcterms:W3CDTF">2025-01-21T08:06:47Z</dcterms:modified>
</cp:coreProperties>
</file>